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8" r:id="rId4"/>
    <p:sldId id="283" r:id="rId5"/>
    <p:sldId id="259" r:id="rId6"/>
    <p:sldId id="277" r:id="rId7"/>
    <p:sldId id="282" r:id="rId8"/>
    <p:sldId id="280" r:id="rId9"/>
    <p:sldId id="28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" pitchFamily="2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1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12079"/>
            <a:ext cx="5029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516800" y="3178704"/>
            <a:ext cx="91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PRESENTAZIONE PROGETTO THRUST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5980F0-9BD8-8BFB-56EF-FB775874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5713900"/>
            <a:ext cx="3270250" cy="932021"/>
          </a:xfrm>
          <a:prstGeom prst="rect">
            <a:avLst/>
          </a:prstGeom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64F569FD-36AD-1152-09DC-EA8240B7EF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04605"/>
            <a:ext cx="693330" cy="6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774E84-B3EC-DA37-7B11-7CC562FD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85" y="5945034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246275" y="1791167"/>
            <a:ext cx="6141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THRUST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un progetto studentesco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 dell’Università di Padova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nato per: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Progettare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Assemblare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Testare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Lanciare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sounding rocket a 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propulsione ibrida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 con esso tutti i sistemi associati: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Ground Station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Rampa di lancio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est Facilities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10372CAB-2921-138C-F895-D782F1C97B88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5738BE1F-EEF4-40FA-39E4-7D54B33C08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9F6E1B79-87A5-8FA8-BE5F-0AA10BE3B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1D336A2D-F083-4C53-49C5-26B09171C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5A35718C-A921-DDF3-D4EE-8E88621DA2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376772A-4C48-20E4-1EA6-E1B185B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8BAAC-6565-CAF1-66CA-5CC5699A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125F22F0-A45A-1823-20D3-3E959F29DEF1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2575CB51-711B-A095-E51A-D57806588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6784188" y="1454621"/>
            <a:ext cx="5048643" cy="437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3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 descr="Elemento grafico 6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8" y="560794"/>
            <a:ext cx="1670183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2" y="349941"/>
            <a:ext cx="3274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159325" y="1491400"/>
            <a:ext cx="695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nasce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2020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dall’idea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5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aerospaziale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affascinati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spaziali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oggi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</a:t>
            </a:r>
            <a:r>
              <a:rPr lang="en-US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partecipanti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da 4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dell’informazione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scienze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economiche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aziendali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DSEA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DTG.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159325" y="4045400"/>
            <a:ext cx="6757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Questo dimostra il carattere trasversale del progetto.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Oltre agli obiettivi tecnici infatti  THRUST concentra molte delle proprie energie nella crescita dei membri sotto il profilo ingegneristico.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175" y="1880850"/>
            <a:ext cx="4677725" cy="3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098EF9-8D2E-D07C-AD8B-CABAB501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3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 descr="Elemento grafico 6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8" y="560794"/>
            <a:ext cx="1670183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2" y="349941"/>
            <a:ext cx="3274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OBS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7098EF9-8D2E-D07C-AD8B-CABAB501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46D952-527C-6BE4-9C2B-78F5DFA0E6BD}"/>
              </a:ext>
            </a:extLst>
          </p:cNvPr>
          <p:cNvSpPr txBox="1"/>
          <p:nvPr/>
        </p:nvSpPr>
        <p:spPr>
          <a:xfrm>
            <a:off x="869088" y="1702914"/>
            <a:ext cx="5947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Helvetica" pitchFamily="2" charset="0"/>
              </a:rPr>
              <a:t>Schema della board di THRUST. Decidere se usare </a:t>
            </a:r>
            <a:r>
              <a:rPr lang="it-IT" sz="2400" dirty="0" err="1">
                <a:solidFill>
                  <a:schemeClr val="bg1"/>
                </a:solidFill>
                <a:latin typeface="Helvetica" pitchFamily="2" charset="0"/>
              </a:rPr>
              <a:t>mermaid</a:t>
            </a:r>
            <a:r>
              <a:rPr lang="it-IT" sz="2400" dirty="0">
                <a:solidFill>
                  <a:schemeClr val="bg1"/>
                </a:solidFill>
                <a:latin typeface="Helvetica" pitchFamily="2" charset="0"/>
              </a:rPr>
              <a:t> o mind </a:t>
            </a:r>
            <a:r>
              <a:rPr lang="it-IT" sz="2400" dirty="0" err="1">
                <a:solidFill>
                  <a:schemeClr val="bg1"/>
                </a:solidFill>
                <a:latin typeface="Helvetica" pitchFamily="2" charset="0"/>
              </a:rPr>
              <a:t>maps</a:t>
            </a:r>
            <a:r>
              <a:rPr lang="it-IT" sz="2400" dirty="0">
                <a:solidFill>
                  <a:schemeClr val="bg1"/>
                </a:solidFill>
                <a:latin typeface="Helvetica" pitchFamily="2" charset="0"/>
              </a:rPr>
              <a:t> di </a:t>
            </a:r>
            <a:r>
              <a:rPr lang="it-IT" sz="2400" dirty="0" err="1">
                <a:solidFill>
                  <a:schemeClr val="bg1"/>
                </a:solidFill>
                <a:latin typeface="Helvetica" pitchFamily="2" charset="0"/>
              </a:rPr>
              <a:t>clickUP</a:t>
            </a:r>
            <a:endParaRPr lang="it-IT" sz="24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4a49ef0f2_0_48"/>
          <p:cNvSpPr txBox="1"/>
          <p:nvPr/>
        </p:nvSpPr>
        <p:spPr>
          <a:xfrm>
            <a:off x="3938240" y="34119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c4a49ef0f2_0_48"/>
          <p:cNvSpPr txBox="1"/>
          <p:nvPr/>
        </p:nvSpPr>
        <p:spPr>
          <a:xfrm>
            <a:off x="509984" y="1480880"/>
            <a:ext cx="4765851" cy="405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SFR I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la prima tecnologia realizzata da THRUST.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razzo di classe M progettato per portare 3 </a:t>
            </a:r>
            <a:r>
              <a:rPr lang="it-IT" sz="1800" i="1" dirty="0" err="1">
                <a:solidFill>
                  <a:srgbClr val="FFFFFF"/>
                </a:solidFill>
                <a:latin typeface="Helvetica Neue" panose="020B0604020202020204" charset="0"/>
              </a:rPr>
              <a:t>Cansat</a:t>
            </a:r>
            <a:r>
              <a:rPr lang="it-IT" sz="1800" i="1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ad una quota di 3 km: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Lunghezza = 2.70 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Diametro = 150 mm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I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sp,vac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241 s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Spinta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media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2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1000 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Massa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Il primo sounding rocket ibrido studentesco in Italia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FEC59B6D-E34D-24FF-A1AA-514FDDAA974E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584DE8C0-8D42-91E7-43C2-EB5EE6D39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03B4A7DB-3547-94D3-40D9-1261B88F2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88862D72-A8D0-2F49-FAFA-E23AAE7B0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3E5941FC-65FE-FB85-5AC7-9503E5106F5F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CCCF1F5-4BD2-CACC-8C15-84B3C9860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BE266B-E7CD-FD48-2F01-37034045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88B742A-0296-24C6-F0FA-490AC9B19590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65615E6-659E-28E1-BB3E-F8C0C0707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54446">
            <a:off x="7381312" y="801642"/>
            <a:ext cx="2705212" cy="5387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524649" y="2105382"/>
            <a:ext cx="4932255" cy="36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Eventi schedulati: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Presentazione aziende con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Unipd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Italian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rocketry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teams meeting 2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2023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Space Meeting Veneto,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Venice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15-17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2023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2024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Many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others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CFF08654-C197-F8FF-C3B8-216AF05C04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9;p2">
            <a:extLst>
              <a:ext uri="{FF2B5EF4-FFF2-40B4-BE49-F238E27FC236}">
                <a16:creationId xmlns:a16="http://schemas.microsoft.com/office/drawing/2014/main" id="{9C2DAE46-DFB8-4282-F81C-7DAD4355DA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CDDE1C09-3DD6-2AD5-5C83-F7F1F5C8D2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1;p2">
            <a:extLst>
              <a:ext uri="{FF2B5EF4-FFF2-40B4-BE49-F238E27FC236}">
                <a16:creationId xmlns:a16="http://schemas.microsoft.com/office/drawing/2014/main" id="{15B9107D-DE6E-D083-5C33-BA0751B00E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4;p2">
            <a:extLst>
              <a:ext uri="{FF2B5EF4-FFF2-40B4-BE49-F238E27FC236}">
                <a16:creationId xmlns:a16="http://schemas.microsoft.com/office/drawing/2014/main" id="{B06E6A1C-C382-1100-A168-7815DD891893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D2FE5A7B-2DE6-E7D3-7181-A45DD384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30D3F4E-7223-4556-23CF-2A776CB9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Events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F50D347-3D4D-26EF-B455-D45393B49D5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98414" y="1475160"/>
            <a:ext cx="32557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31872" y="1256020"/>
            <a:ext cx="6168325" cy="301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197" y="3870579"/>
            <a:ext cx="3998422" cy="19754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8829" y="3374844"/>
            <a:ext cx="5993345" cy="25088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5699FF-9F9D-B716-EDDB-9B6E904CF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54403" y="3170883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LIMITS,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2EE1157-E2A7-C625-48C8-5EB5E354EEC7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00038443-575E-8ED0-62D6-B7734AD6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E48C206F-FA6D-68B0-2FD1-D64F29A8E3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EC61468F-1103-A953-2667-55D07B4A5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6C2F6102-76B2-36A7-0B74-2848F3F5D9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254BFB0-2010-45CE-FCC0-2D1AE86C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E4999A-FAFA-6B23-AEE4-4414FC47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87F6E7A-26A3-2F16-11E6-7D9E9D91AA2A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FD5C2A70-E595-1715-C27D-54B875AE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791B9DB2-D02C-10CF-9897-FE6730A07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1644EA93-165A-4732-FD0D-6696DD7C82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D7BB7B04-CA93-0886-4327-27C4C7F8788A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5D3484B-4DF1-2A92-5F8F-E854FA00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50CCAD-1BF5-782A-97D9-84B67E434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284</Words>
  <Application>Microsoft Office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Helvetica Neue</vt:lpstr>
      <vt:lpstr>Arial</vt:lpstr>
      <vt:lpstr>Helvetica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28</cp:revision>
  <dcterms:created xsi:type="dcterms:W3CDTF">2022-09-23T13:22:47Z</dcterms:created>
  <dcterms:modified xsi:type="dcterms:W3CDTF">2023-02-06T21:26:48Z</dcterms:modified>
</cp:coreProperties>
</file>